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15"/>
  </p:handoutMasterIdLst>
  <p:sldIdLst>
    <p:sldId id="279" r:id="rId2"/>
    <p:sldId id="299" r:id="rId3"/>
    <p:sldId id="300" r:id="rId4"/>
    <p:sldId id="308" r:id="rId5"/>
    <p:sldId id="309" r:id="rId6"/>
    <p:sldId id="301" r:id="rId7"/>
    <p:sldId id="303" r:id="rId8"/>
    <p:sldId id="304" r:id="rId9"/>
    <p:sldId id="305" r:id="rId10"/>
    <p:sldId id="306" r:id="rId11"/>
    <p:sldId id="307" r:id="rId12"/>
    <p:sldId id="310" r:id="rId13"/>
    <p:sldId id="311" r:id="rId1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7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54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1497" y="69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1" d="100"/>
          <a:sy n="121" d="100"/>
        </p:scale>
        <p:origin x="4948" y="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C8E09438-BAB5-437A-A064-9A81B78EB6D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CE1EA34-4BE1-3845-0464-3A3CAF79B9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C909A8-1D83-44C7-8002-4E1C57B75E1E}" type="datetimeFigureOut">
              <a:rPr lang="fr-FR" smtClean="0"/>
              <a:t>23/01/2026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2CB1DD0-80BB-B274-B2D4-66F82F175D2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8492041-BAE1-B193-2F81-D8C3600152F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255580-AAE3-4CD8-91BA-27B2D0F81D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4896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23574C7-E22B-9ED0-7852-99FB7D4EE940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47483BDB-2C3B-FB15-463E-6B442487923B}"/>
              </a:ext>
            </a:extLst>
          </p:cNvPr>
          <p:cNvSpPr txBox="1"/>
          <p:nvPr userDrawn="1"/>
        </p:nvSpPr>
        <p:spPr>
          <a:xfrm>
            <a:off x="39233" y="346141"/>
            <a:ext cx="84819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ebdings" panose="05030102010509060703" pitchFamily="18" charset="2"/>
              </a:rPr>
              <a:t></a:t>
            </a:r>
            <a:endParaRPr lang="fr-FR" sz="27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2A77ACC-D714-08FF-86AF-BBA5C5C0F439}"/>
              </a:ext>
            </a:extLst>
          </p:cNvPr>
          <p:cNvSpPr/>
          <p:nvPr userDrawn="1"/>
        </p:nvSpPr>
        <p:spPr>
          <a:xfrm>
            <a:off x="7934345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dirty="0"/>
              <a:t>Séance 73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403BD2-C857-6900-EDA0-8142F6C370C4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BCF44B2-8714-DF34-C20D-41BF77BAD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1357"/>
          </a:xfrm>
        </p:spPr>
        <p:txBody>
          <a:bodyPr>
            <a:normAutofit/>
          </a:bodyPr>
          <a:lstStyle>
            <a:lvl1pPr>
              <a:defRPr sz="3600">
                <a:latin typeface="+mn-lt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340C58D-D296-2434-EB36-3CE0555C1B8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72152" y="6490150"/>
            <a:ext cx="771847" cy="36784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X/X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143F3C15-AEE9-32CB-CE81-9EB269ACD28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557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23/01/2026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036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23/01/2026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8146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23/01/2026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4700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23/01/2026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6877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23/01/2026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970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23/01/2026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266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23/01/2026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1468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23/01/2026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6214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23/01/2026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9589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23/01/2026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6936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550B3-70A2-480A-9951-923B30C49C2D}" type="datetimeFigureOut">
              <a:rPr lang="fr-FR" smtClean="0"/>
              <a:t>23/01/2026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4836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e 9">
            <a:extLst>
              <a:ext uri="{FF2B5EF4-FFF2-40B4-BE49-F238E27FC236}">
                <a16:creationId xmlns:a16="http://schemas.microsoft.com/office/drawing/2014/main" id="{29401DEB-66B0-FE18-E0EC-F0E27F15FC8A}"/>
              </a:ext>
            </a:extLst>
          </p:cNvPr>
          <p:cNvGrpSpPr/>
          <p:nvPr/>
        </p:nvGrpSpPr>
        <p:grpSpPr>
          <a:xfrm>
            <a:off x="0" y="330200"/>
            <a:ext cx="9144000" cy="6527800"/>
            <a:chOff x="0" y="330200"/>
            <a:chExt cx="9144000" cy="6527800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89115E1C-7E29-D99C-02D0-1E796BF4E950}"/>
                </a:ext>
              </a:extLst>
            </p:cNvPr>
            <p:cNvSpPr/>
            <p:nvPr/>
          </p:nvSpPr>
          <p:spPr>
            <a:xfrm>
              <a:off x="0" y="330200"/>
              <a:ext cx="9144000" cy="6527800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" name="ZoneTexte 4">
              <a:extLst>
                <a:ext uri="{FF2B5EF4-FFF2-40B4-BE49-F238E27FC236}">
                  <a16:creationId xmlns:a16="http://schemas.microsoft.com/office/drawing/2014/main" id="{84C71236-5451-9B6D-E902-37AF0E8AE23D}"/>
                </a:ext>
              </a:extLst>
            </p:cNvPr>
            <p:cNvSpPr txBox="1"/>
            <p:nvPr/>
          </p:nvSpPr>
          <p:spPr>
            <a:xfrm>
              <a:off x="2358438" y="2949229"/>
              <a:ext cx="5016500" cy="15696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457200" indent="-457200">
                <a:buFont typeface="Wingdings" panose="05000000000000000000" pitchFamily="2" charset="2"/>
                <a:buChar char="è"/>
              </a:pPr>
              <a:r>
                <a:rPr lang="fr-FR" sz="3200" b="1" dirty="0">
                  <a:solidFill>
                    <a:schemeClr val="bg1"/>
                  </a:solidFill>
                </a:rPr>
                <a:t>J’utilise différentes écritures des nombres décimaux.</a:t>
              </a:r>
            </a:p>
          </p:txBody>
        </p:sp>
        <p:pic>
          <p:nvPicPr>
            <p:cNvPr id="9" name="Image 8">
              <a:extLst>
                <a:ext uri="{FF2B5EF4-FFF2-40B4-BE49-F238E27FC236}">
                  <a16:creationId xmlns:a16="http://schemas.microsoft.com/office/drawing/2014/main" id="{84863790-4802-27C4-32E9-216F3C40ECC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54425" y="571176"/>
              <a:ext cx="1835150" cy="126616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69815940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603842"/>
          </a:xfrm>
        </p:spPr>
        <p:txBody>
          <a:bodyPr>
            <a:normAutofit/>
          </a:bodyPr>
          <a:lstStyle/>
          <a:p>
            <a:r>
              <a:rPr lang="fr-FR" dirty="0"/>
              <a:t>Devinette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5/5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EFD2E83E-296D-47F9-1074-02040023B498}"/>
              </a:ext>
            </a:extLst>
          </p:cNvPr>
          <p:cNvSpPr txBox="1"/>
          <p:nvPr/>
        </p:nvSpPr>
        <p:spPr>
          <a:xfrm>
            <a:off x="6031631" y="1526909"/>
            <a:ext cx="756950" cy="923330"/>
          </a:xfrm>
          <a:prstGeom prst="rect">
            <a:avLst/>
          </a:prstGeom>
          <a:solidFill>
            <a:srgbClr val="FF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F2DE8677-AA22-172B-65F3-2150C9D78D88}"/>
              </a:ext>
            </a:extLst>
          </p:cNvPr>
          <p:cNvSpPr txBox="1"/>
          <p:nvPr/>
        </p:nvSpPr>
        <p:spPr>
          <a:xfrm>
            <a:off x="6031631" y="3233340"/>
            <a:ext cx="756950" cy="923330"/>
          </a:xfrm>
          <a:prstGeom prst="rect">
            <a:avLst/>
          </a:prstGeom>
          <a:solidFill>
            <a:srgbClr val="FF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</a:t>
            </a:r>
          </a:p>
        </p:txBody>
      </p:sp>
      <p:sp>
        <p:nvSpPr>
          <p:cNvPr id="12" name="Bulle narrative : rectangle à coins arrondis 11">
            <a:extLst>
              <a:ext uri="{FF2B5EF4-FFF2-40B4-BE49-F238E27FC236}">
                <a16:creationId xmlns:a16="http://schemas.microsoft.com/office/drawing/2014/main" id="{FC1CCB84-F318-5B36-B507-559C04A7DCC0}"/>
              </a:ext>
            </a:extLst>
          </p:cNvPr>
          <p:cNvSpPr/>
          <p:nvPr/>
        </p:nvSpPr>
        <p:spPr>
          <a:xfrm>
            <a:off x="7103842" y="3119399"/>
            <a:ext cx="1329666" cy="1151213"/>
          </a:xfrm>
          <a:prstGeom prst="wedgeRoundRectCallout">
            <a:avLst>
              <a:gd name="adj1" fmla="val -64864"/>
              <a:gd name="adj2" fmla="val 19709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200" dirty="0">
                <a:solidFill>
                  <a:schemeClr val="tx1"/>
                </a:solidFill>
                <a:latin typeface="Cursive standard" pitchFamily="2" charset="0"/>
              </a:rPr>
              <a:t>1 680</a:t>
            </a:r>
          </a:p>
        </p:txBody>
      </p:sp>
      <p:sp>
        <p:nvSpPr>
          <p:cNvPr id="13" name="Bulle narrative : rectangle à coins arrondis 12">
            <a:extLst>
              <a:ext uri="{FF2B5EF4-FFF2-40B4-BE49-F238E27FC236}">
                <a16:creationId xmlns:a16="http://schemas.microsoft.com/office/drawing/2014/main" id="{B31F71DE-C984-9676-7487-F3F511697248}"/>
              </a:ext>
            </a:extLst>
          </p:cNvPr>
          <p:cNvSpPr/>
          <p:nvPr/>
        </p:nvSpPr>
        <p:spPr>
          <a:xfrm>
            <a:off x="7103842" y="1412968"/>
            <a:ext cx="1329666" cy="1151213"/>
          </a:xfrm>
          <a:prstGeom prst="wedgeRoundRectCallout">
            <a:avLst>
              <a:gd name="adj1" fmla="val -64864"/>
              <a:gd name="adj2" fmla="val 19709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200" dirty="0">
                <a:solidFill>
                  <a:schemeClr val="tx1"/>
                </a:solidFill>
                <a:latin typeface="Cursive standard" pitchFamily="2" charset="0"/>
              </a:rPr>
              <a:t>168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C65CFFB1-CEE5-76FB-2678-5278C3EACFD9}"/>
              </a:ext>
            </a:extLst>
          </p:cNvPr>
          <p:cNvSpPr txBox="1"/>
          <p:nvPr/>
        </p:nvSpPr>
        <p:spPr>
          <a:xfrm>
            <a:off x="6031631" y="4825830"/>
            <a:ext cx="756950" cy="923330"/>
          </a:xfrm>
          <a:prstGeom prst="rect">
            <a:avLst/>
          </a:prstGeom>
          <a:solidFill>
            <a:srgbClr val="FF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</a:t>
            </a:r>
          </a:p>
        </p:txBody>
      </p:sp>
      <p:sp>
        <p:nvSpPr>
          <p:cNvPr id="15" name="Bulle narrative : rectangle à coins arrondis 14">
            <a:extLst>
              <a:ext uri="{FF2B5EF4-FFF2-40B4-BE49-F238E27FC236}">
                <a16:creationId xmlns:a16="http://schemas.microsoft.com/office/drawing/2014/main" id="{8ECE330A-4EEB-941D-C494-BD6981E5309A}"/>
              </a:ext>
            </a:extLst>
          </p:cNvPr>
          <p:cNvSpPr/>
          <p:nvPr/>
        </p:nvSpPr>
        <p:spPr>
          <a:xfrm>
            <a:off x="7103842" y="4711889"/>
            <a:ext cx="1329666" cy="1151213"/>
          </a:xfrm>
          <a:prstGeom prst="wedgeRoundRectCallout">
            <a:avLst>
              <a:gd name="adj1" fmla="val -64864"/>
              <a:gd name="adj2" fmla="val 19709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200" dirty="0">
                <a:solidFill>
                  <a:schemeClr val="tx1"/>
                </a:solidFill>
                <a:latin typeface="Cursive standard" pitchFamily="2" charset="0"/>
              </a:rPr>
              <a:t>1 860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8E79C6D1-A637-B561-C7B7-E9170AB17579}"/>
              </a:ext>
            </a:extLst>
          </p:cNvPr>
          <p:cNvSpPr txBox="1"/>
          <p:nvPr/>
        </p:nvSpPr>
        <p:spPr>
          <a:xfrm>
            <a:off x="449776" y="2263844"/>
            <a:ext cx="445324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000" dirty="0">
                <a:solidFill>
                  <a:srgbClr val="0070C0"/>
                </a:solidFill>
                <a:sym typeface="Webdings" panose="05030102010509060703" pitchFamily="18" charset="2"/>
              </a:rPr>
              <a:t>Je suis le nombre avec 168 dizaines.</a:t>
            </a:r>
          </a:p>
        </p:txBody>
      </p:sp>
    </p:spTree>
    <p:extLst>
      <p:ext uri="{BB962C8B-B14F-4D97-AF65-F5344CB8AC3E}">
        <p14:creationId xmlns:p14="http://schemas.microsoft.com/office/powerpoint/2010/main" val="20832923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12" grpId="0" animBg="1"/>
      <p:bldP spid="13" grpId="0" animBg="1"/>
      <p:bldP spid="14" grpId="0" animBg="1"/>
      <p:bldP spid="15" grpId="0" animBg="1"/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603842"/>
          </a:xfrm>
        </p:spPr>
        <p:txBody>
          <a:bodyPr>
            <a:normAutofit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/>
              <a:t>5/5</a:t>
            </a:r>
            <a:endParaRPr lang="fr-FR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EFD2E83E-296D-47F9-1074-02040023B498}"/>
              </a:ext>
            </a:extLst>
          </p:cNvPr>
          <p:cNvSpPr txBox="1"/>
          <p:nvPr/>
        </p:nvSpPr>
        <p:spPr>
          <a:xfrm>
            <a:off x="6031631" y="1526909"/>
            <a:ext cx="756950" cy="92333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F2DE8677-AA22-172B-65F3-2150C9D78D88}"/>
              </a:ext>
            </a:extLst>
          </p:cNvPr>
          <p:cNvSpPr txBox="1"/>
          <p:nvPr/>
        </p:nvSpPr>
        <p:spPr>
          <a:xfrm>
            <a:off x="6031631" y="3233340"/>
            <a:ext cx="756950" cy="923330"/>
          </a:xfrm>
          <a:prstGeom prst="rect">
            <a:avLst/>
          </a:prstGeom>
          <a:solidFill>
            <a:srgbClr val="FF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</a:t>
            </a:r>
          </a:p>
        </p:txBody>
      </p:sp>
      <p:sp>
        <p:nvSpPr>
          <p:cNvPr id="12" name="Bulle narrative : rectangle à coins arrondis 11">
            <a:extLst>
              <a:ext uri="{FF2B5EF4-FFF2-40B4-BE49-F238E27FC236}">
                <a16:creationId xmlns:a16="http://schemas.microsoft.com/office/drawing/2014/main" id="{FC1CCB84-F318-5B36-B507-559C04A7DCC0}"/>
              </a:ext>
            </a:extLst>
          </p:cNvPr>
          <p:cNvSpPr/>
          <p:nvPr/>
        </p:nvSpPr>
        <p:spPr>
          <a:xfrm>
            <a:off x="7103842" y="3119399"/>
            <a:ext cx="1329666" cy="1151213"/>
          </a:xfrm>
          <a:prstGeom prst="wedgeRoundRectCallout">
            <a:avLst>
              <a:gd name="adj1" fmla="val -64864"/>
              <a:gd name="adj2" fmla="val 19709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200" dirty="0">
                <a:solidFill>
                  <a:schemeClr val="tx1"/>
                </a:solidFill>
                <a:latin typeface="Cursive standard" pitchFamily="2" charset="0"/>
              </a:rPr>
              <a:t>1 680</a:t>
            </a:r>
          </a:p>
        </p:txBody>
      </p:sp>
      <p:sp>
        <p:nvSpPr>
          <p:cNvPr id="13" name="Bulle narrative : rectangle à coins arrondis 12">
            <a:extLst>
              <a:ext uri="{FF2B5EF4-FFF2-40B4-BE49-F238E27FC236}">
                <a16:creationId xmlns:a16="http://schemas.microsoft.com/office/drawing/2014/main" id="{B31F71DE-C984-9676-7487-F3F511697248}"/>
              </a:ext>
            </a:extLst>
          </p:cNvPr>
          <p:cNvSpPr/>
          <p:nvPr/>
        </p:nvSpPr>
        <p:spPr>
          <a:xfrm>
            <a:off x="7103842" y="1412968"/>
            <a:ext cx="1329666" cy="1151213"/>
          </a:xfrm>
          <a:prstGeom prst="wedgeRoundRectCallout">
            <a:avLst>
              <a:gd name="adj1" fmla="val -64864"/>
              <a:gd name="adj2" fmla="val 19709"/>
              <a:gd name="adj3" fmla="val 16667"/>
            </a:avLst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200" dirty="0">
                <a:solidFill>
                  <a:schemeClr val="tx1"/>
                </a:solidFill>
                <a:latin typeface="Cursive standard" pitchFamily="2" charset="0"/>
              </a:rPr>
              <a:t>168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C65CFFB1-CEE5-76FB-2678-5278C3EACFD9}"/>
              </a:ext>
            </a:extLst>
          </p:cNvPr>
          <p:cNvSpPr txBox="1"/>
          <p:nvPr/>
        </p:nvSpPr>
        <p:spPr>
          <a:xfrm>
            <a:off x="6031631" y="4825830"/>
            <a:ext cx="756950" cy="92333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</a:t>
            </a:r>
          </a:p>
        </p:txBody>
      </p:sp>
      <p:sp>
        <p:nvSpPr>
          <p:cNvPr id="15" name="Bulle narrative : rectangle à coins arrondis 14">
            <a:extLst>
              <a:ext uri="{FF2B5EF4-FFF2-40B4-BE49-F238E27FC236}">
                <a16:creationId xmlns:a16="http://schemas.microsoft.com/office/drawing/2014/main" id="{8ECE330A-4EEB-941D-C494-BD6981E5309A}"/>
              </a:ext>
            </a:extLst>
          </p:cNvPr>
          <p:cNvSpPr/>
          <p:nvPr/>
        </p:nvSpPr>
        <p:spPr>
          <a:xfrm>
            <a:off x="7103842" y="4711889"/>
            <a:ext cx="1329666" cy="1151213"/>
          </a:xfrm>
          <a:prstGeom prst="wedgeRoundRectCallout">
            <a:avLst>
              <a:gd name="adj1" fmla="val -64864"/>
              <a:gd name="adj2" fmla="val 19709"/>
              <a:gd name="adj3" fmla="val 16667"/>
            </a:avLst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200" dirty="0">
                <a:solidFill>
                  <a:schemeClr val="tx1"/>
                </a:solidFill>
                <a:latin typeface="Cursive standard" pitchFamily="2" charset="0"/>
              </a:rPr>
              <a:t>1 860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6E243B8E-66B6-4B35-391C-99E03C075DF0}"/>
              </a:ext>
            </a:extLst>
          </p:cNvPr>
          <p:cNvSpPr txBox="1"/>
          <p:nvPr/>
        </p:nvSpPr>
        <p:spPr>
          <a:xfrm>
            <a:off x="449776" y="2263844"/>
            <a:ext cx="445324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000" dirty="0">
                <a:solidFill>
                  <a:srgbClr val="0070C0"/>
                </a:solidFill>
                <a:sym typeface="Webdings" panose="05030102010509060703" pitchFamily="18" charset="2"/>
              </a:rPr>
              <a:t>Je suis le nombre avec </a:t>
            </a:r>
            <a:r>
              <a:rPr lang="fr-FR" sz="4000" dirty="0">
                <a:solidFill>
                  <a:srgbClr val="FF0000"/>
                </a:solidFill>
                <a:sym typeface="Webdings" panose="05030102010509060703" pitchFamily="18" charset="2"/>
              </a:rPr>
              <a:t>168 dizaines</a:t>
            </a:r>
            <a:r>
              <a:rPr lang="fr-FR" sz="4000" dirty="0">
                <a:solidFill>
                  <a:srgbClr val="0070C0"/>
                </a:solidFill>
                <a:sym typeface="Webdings" panose="05030102010509060703" pitchFamily="18" charset="2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7558417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12" grpId="0" animBg="1"/>
      <p:bldP spid="13" grpId="0" animBg="1"/>
      <p:bldP spid="14" grpId="0" animBg="1"/>
      <p:bldP spid="15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603842"/>
          </a:xfrm>
        </p:spPr>
        <p:txBody>
          <a:bodyPr>
            <a:normAutofit/>
          </a:bodyPr>
          <a:lstStyle/>
          <a:p>
            <a:r>
              <a:rPr lang="fr-FR" dirty="0"/>
              <a:t>Devinette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/>
              <a:t>5/5</a:t>
            </a:r>
            <a:endParaRPr lang="fr-FR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EFD2E83E-296D-47F9-1074-02040023B498}"/>
              </a:ext>
            </a:extLst>
          </p:cNvPr>
          <p:cNvSpPr txBox="1"/>
          <p:nvPr/>
        </p:nvSpPr>
        <p:spPr>
          <a:xfrm>
            <a:off x="6031631" y="1526909"/>
            <a:ext cx="756950" cy="923330"/>
          </a:xfrm>
          <a:prstGeom prst="rect">
            <a:avLst/>
          </a:prstGeom>
          <a:solidFill>
            <a:srgbClr val="FF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F2DE8677-AA22-172B-65F3-2150C9D78D88}"/>
              </a:ext>
            </a:extLst>
          </p:cNvPr>
          <p:cNvSpPr txBox="1"/>
          <p:nvPr/>
        </p:nvSpPr>
        <p:spPr>
          <a:xfrm>
            <a:off x="6031631" y="3233340"/>
            <a:ext cx="756950" cy="923330"/>
          </a:xfrm>
          <a:prstGeom prst="rect">
            <a:avLst/>
          </a:prstGeom>
          <a:solidFill>
            <a:srgbClr val="FF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</a:t>
            </a:r>
          </a:p>
        </p:txBody>
      </p:sp>
      <p:sp>
        <p:nvSpPr>
          <p:cNvPr id="12" name="Bulle narrative : rectangle à coins arrondis 11">
            <a:extLst>
              <a:ext uri="{FF2B5EF4-FFF2-40B4-BE49-F238E27FC236}">
                <a16:creationId xmlns:a16="http://schemas.microsoft.com/office/drawing/2014/main" id="{FC1CCB84-F318-5B36-B507-559C04A7DCC0}"/>
              </a:ext>
            </a:extLst>
          </p:cNvPr>
          <p:cNvSpPr/>
          <p:nvPr/>
        </p:nvSpPr>
        <p:spPr>
          <a:xfrm>
            <a:off x="7103842" y="3119399"/>
            <a:ext cx="1329666" cy="1151213"/>
          </a:xfrm>
          <a:prstGeom prst="wedgeRoundRectCallout">
            <a:avLst>
              <a:gd name="adj1" fmla="val -64864"/>
              <a:gd name="adj2" fmla="val 19709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200" dirty="0">
                <a:solidFill>
                  <a:schemeClr val="tx1"/>
                </a:solidFill>
                <a:latin typeface="Cursive standard" pitchFamily="2" charset="0"/>
              </a:rPr>
              <a:t>0,47</a:t>
            </a:r>
          </a:p>
        </p:txBody>
      </p:sp>
      <p:sp>
        <p:nvSpPr>
          <p:cNvPr id="13" name="Bulle narrative : rectangle à coins arrondis 12">
            <a:extLst>
              <a:ext uri="{FF2B5EF4-FFF2-40B4-BE49-F238E27FC236}">
                <a16:creationId xmlns:a16="http://schemas.microsoft.com/office/drawing/2014/main" id="{B31F71DE-C984-9676-7487-F3F511697248}"/>
              </a:ext>
            </a:extLst>
          </p:cNvPr>
          <p:cNvSpPr/>
          <p:nvPr/>
        </p:nvSpPr>
        <p:spPr>
          <a:xfrm>
            <a:off x="7103842" y="1412968"/>
            <a:ext cx="1329666" cy="1151213"/>
          </a:xfrm>
          <a:prstGeom prst="wedgeRoundRectCallout">
            <a:avLst>
              <a:gd name="adj1" fmla="val -64864"/>
              <a:gd name="adj2" fmla="val 19709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200" dirty="0">
                <a:solidFill>
                  <a:schemeClr val="tx1"/>
                </a:solidFill>
                <a:latin typeface="Cursive standard" pitchFamily="2" charset="0"/>
              </a:rPr>
              <a:t>0,74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C65CFFB1-CEE5-76FB-2678-5278C3EACFD9}"/>
              </a:ext>
            </a:extLst>
          </p:cNvPr>
          <p:cNvSpPr txBox="1"/>
          <p:nvPr/>
        </p:nvSpPr>
        <p:spPr>
          <a:xfrm>
            <a:off x="6031631" y="4825830"/>
            <a:ext cx="756950" cy="923330"/>
          </a:xfrm>
          <a:prstGeom prst="rect">
            <a:avLst/>
          </a:prstGeom>
          <a:solidFill>
            <a:srgbClr val="FF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</a:t>
            </a:r>
          </a:p>
        </p:txBody>
      </p:sp>
      <p:sp>
        <p:nvSpPr>
          <p:cNvPr id="15" name="Bulle narrative : rectangle à coins arrondis 14">
            <a:extLst>
              <a:ext uri="{FF2B5EF4-FFF2-40B4-BE49-F238E27FC236}">
                <a16:creationId xmlns:a16="http://schemas.microsoft.com/office/drawing/2014/main" id="{8ECE330A-4EEB-941D-C494-BD6981E5309A}"/>
              </a:ext>
            </a:extLst>
          </p:cNvPr>
          <p:cNvSpPr/>
          <p:nvPr/>
        </p:nvSpPr>
        <p:spPr>
          <a:xfrm>
            <a:off x="7103842" y="4711889"/>
            <a:ext cx="1329666" cy="1151213"/>
          </a:xfrm>
          <a:prstGeom prst="wedgeRoundRectCallout">
            <a:avLst>
              <a:gd name="adj1" fmla="val -64864"/>
              <a:gd name="adj2" fmla="val 19709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200" dirty="0">
                <a:solidFill>
                  <a:schemeClr val="tx1"/>
                </a:solidFill>
                <a:latin typeface="Cursive standard" pitchFamily="2" charset="0"/>
              </a:rPr>
              <a:t>7,4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2E0CBCFB-9D89-406D-1FE9-042B69FCC3D2}"/>
              </a:ext>
            </a:extLst>
          </p:cNvPr>
          <p:cNvSpPr txBox="1"/>
          <p:nvPr/>
        </p:nvSpPr>
        <p:spPr>
          <a:xfrm>
            <a:off x="449776" y="2263844"/>
            <a:ext cx="4453247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000" dirty="0">
                <a:solidFill>
                  <a:srgbClr val="0070C0"/>
                </a:solidFill>
                <a:sym typeface="Webdings" panose="05030102010509060703" pitchFamily="18" charset="2"/>
              </a:rPr>
              <a:t>Je suis le nombre avec 7 dixièmes </a:t>
            </a:r>
          </a:p>
          <a:p>
            <a:pPr algn="ctr"/>
            <a:r>
              <a:rPr lang="fr-FR" sz="4000" dirty="0">
                <a:solidFill>
                  <a:srgbClr val="0070C0"/>
                </a:solidFill>
                <a:sym typeface="Webdings" panose="05030102010509060703" pitchFamily="18" charset="2"/>
              </a:rPr>
              <a:t>et 4 centièmes.</a:t>
            </a:r>
          </a:p>
        </p:txBody>
      </p:sp>
    </p:spTree>
    <p:extLst>
      <p:ext uri="{BB962C8B-B14F-4D97-AF65-F5344CB8AC3E}">
        <p14:creationId xmlns:p14="http://schemas.microsoft.com/office/powerpoint/2010/main" val="36119027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12" grpId="0" animBg="1"/>
      <p:bldP spid="13" grpId="0" animBg="1"/>
      <p:bldP spid="14" grpId="0" animBg="1"/>
      <p:bldP spid="15" grpId="0" animBg="1"/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603842"/>
          </a:xfrm>
        </p:spPr>
        <p:txBody>
          <a:bodyPr>
            <a:normAutofit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5/5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EFD2E83E-296D-47F9-1074-02040023B498}"/>
              </a:ext>
            </a:extLst>
          </p:cNvPr>
          <p:cNvSpPr txBox="1"/>
          <p:nvPr/>
        </p:nvSpPr>
        <p:spPr>
          <a:xfrm>
            <a:off x="6031631" y="1526909"/>
            <a:ext cx="756950" cy="923330"/>
          </a:xfrm>
          <a:prstGeom prst="rect">
            <a:avLst/>
          </a:prstGeom>
          <a:solidFill>
            <a:srgbClr val="FF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F2DE8677-AA22-172B-65F3-2150C9D78D88}"/>
              </a:ext>
            </a:extLst>
          </p:cNvPr>
          <p:cNvSpPr txBox="1"/>
          <p:nvPr/>
        </p:nvSpPr>
        <p:spPr>
          <a:xfrm>
            <a:off x="6031631" y="3233340"/>
            <a:ext cx="756950" cy="92333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</a:t>
            </a:r>
          </a:p>
        </p:txBody>
      </p:sp>
      <p:sp>
        <p:nvSpPr>
          <p:cNvPr id="12" name="Bulle narrative : rectangle à coins arrondis 11">
            <a:extLst>
              <a:ext uri="{FF2B5EF4-FFF2-40B4-BE49-F238E27FC236}">
                <a16:creationId xmlns:a16="http://schemas.microsoft.com/office/drawing/2014/main" id="{FC1CCB84-F318-5B36-B507-559C04A7DCC0}"/>
              </a:ext>
            </a:extLst>
          </p:cNvPr>
          <p:cNvSpPr/>
          <p:nvPr/>
        </p:nvSpPr>
        <p:spPr>
          <a:xfrm>
            <a:off x="7103842" y="3119399"/>
            <a:ext cx="1329666" cy="1151213"/>
          </a:xfrm>
          <a:prstGeom prst="wedgeRoundRectCallout">
            <a:avLst>
              <a:gd name="adj1" fmla="val -64864"/>
              <a:gd name="adj2" fmla="val 19709"/>
              <a:gd name="adj3" fmla="val 16667"/>
            </a:avLst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200" dirty="0">
                <a:solidFill>
                  <a:schemeClr val="tx1"/>
                </a:solidFill>
                <a:latin typeface="Cursive standard" pitchFamily="2" charset="0"/>
              </a:rPr>
              <a:t>0,47</a:t>
            </a:r>
          </a:p>
        </p:txBody>
      </p:sp>
      <p:sp>
        <p:nvSpPr>
          <p:cNvPr id="13" name="Bulle narrative : rectangle à coins arrondis 12">
            <a:extLst>
              <a:ext uri="{FF2B5EF4-FFF2-40B4-BE49-F238E27FC236}">
                <a16:creationId xmlns:a16="http://schemas.microsoft.com/office/drawing/2014/main" id="{B31F71DE-C984-9676-7487-F3F511697248}"/>
              </a:ext>
            </a:extLst>
          </p:cNvPr>
          <p:cNvSpPr/>
          <p:nvPr/>
        </p:nvSpPr>
        <p:spPr>
          <a:xfrm>
            <a:off x="7103842" y="1412968"/>
            <a:ext cx="1329666" cy="1151213"/>
          </a:xfrm>
          <a:prstGeom prst="wedgeRoundRectCallout">
            <a:avLst>
              <a:gd name="adj1" fmla="val -64864"/>
              <a:gd name="adj2" fmla="val 19709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200" dirty="0">
                <a:solidFill>
                  <a:schemeClr val="tx1"/>
                </a:solidFill>
                <a:latin typeface="Cursive standard" pitchFamily="2" charset="0"/>
              </a:rPr>
              <a:t>0,74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C65CFFB1-CEE5-76FB-2678-5278C3EACFD9}"/>
              </a:ext>
            </a:extLst>
          </p:cNvPr>
          <p:cNvSpPr txBox="1"/>
          <p:nvPr/>
        </p:nvSpPr>
        <p:spPr>
          <a:xfrm>
            <a:off x="6031631" y="4825830"/>
            <a:ext cx="756950" cy="92333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</a:t>
            </a:r>
          </a:p>
        </p:txBody>
      </p:sp>
      <p:sp>
        <p:nvSpPr>
          <p:cNvPr id="15" name="Bulle narrative : rectangle à coins arrondis 14">
            <a:extLst>
              <a:ext uri="{FF2B5EF4-FFF2-40B4-BE49-F238E27FC236}">
                <a16:creationId xmlns:a16="http://schemas.microsoft.com/office/drawing/2014/main" id="{8ECE330A-4EEB-941D-C494-BD6981E5309A}"/>
              </a:ext>
            </a:extLst>
          </p:cNvPr>
          <p:cNvSpPr/>
          <p:nvPr/>
        </p:nvSpPr>
        <p:spPr>
          <a:xfrm>
            <a:off x="7103842" y="4711889"/>
            <a:ext cx="1329666" cy="1151213"/>
          </a:xfrm>
          <a:prstGeom prst="wedgeRoundRectCallout">
            <a:avLst>
              <a:gd name="adj1" fmla="val -64864"/>
              <a:gd name="adj2" fmla="val 19709"/>
              <a:gd name="adj3" fmla="val 16667"/>
            </a:avLst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200" dirty="0">
                <a:solidFill>
                  <a:schemeClr val="tx1"/>
                </a:solidFill>
                <a:latin typeface="Cursive standard" pitchFamily="2" charset="0"/>
              </a:rPr>
              <a:t>7,4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028B64D2-FF4C-B04E-F612-D636F94C2381}"/>
              </a:ext>
            </a:extLst>
          </p:cNvPr>
          <p:cNvSpPr txBox="1"/>
          <p:nvPr/>
        </p:nvSpPr>
        <p:spPr>
          <a:xfrm>
            <a:off x="449776" y="2263844"/>
            <a:ext cx="4453247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000" dirty="0">
                <a:solidFill>
                  <a:srgbClr val="0070C0"/>
                </a:solidFill>
                <a:sym typeface="Webdings" panose="05030102010509060703" pitchFamily="18" charset="2"/>
              </a:rPr>
              <a:t>Je suis le nombre avec </a:t>
            </a:r>
            <a:r>
              <a:rPr lang="fr-FR" sz="4000" dirty="0">
                <a:solidFill>
                  <a:srgbClr val="C00000"/>
                </a:solidFill>
                <a:sym typeface="Webdings" panose="05030102010509060703" pitchFamily="18" charset="2"/>
              </a:rPr>
              <a:t>7 dixièmes </a:t>
            </a:r>
          </a:p>
          <a:p>
            <a:pPr algn="ctr"/>
            <a:r>
              <a:rPr lang="fr-FR" sz="4000" dirty="0">
                <a:solidFill>
                  <a:srgbClr val="0070C0"/>
                </a:solidFill>
                <a:sym typeface="Webdings" panose="05030102010509060703" pitchFamily="18" charset="2"/>
              </a:rPr>
              <a:t>et </a:t>
            </a:r>
            <a:r>
              <a:rPr lang="fr-FR" sz="4000" dirty="0">
                <a:solidFill>
                  <a:srgbClr val="C00000"/>
                </a:solidFill>
                <a:sym typeface="Webdings" panose="05030102010509060703" pitchFamily="18" charset="2"/>
              </a:rPr>
              <a:t>4 centièmes</a:t>
            </a:r>
            <a:r>
              <a:rPr lang="fr-FR" sz="4000" dirty="0">
                <a:solidFill>
                  <a:srgbClr val="0070C0"/>
                </a:solidFill>
                <a:sym typeface="Webdings" panose="05030102010509060703" pitchFamily="18" charset="2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6737669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12" grpId="0" animBg="1"/>
      <p:bldP spid="13" grpId="0" animBg="1"/>
      <p:bldP spid="14" grpId="0" animBg="1"/>
      <p:bldP spid="1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603842"/>
          </a:xfrm>
        </p:spPr>
        <p:txBody>
          <a:bodyPr>
            <a:normAutofit/>
          </a:bodyPr>
          <a:lstStyle/>
          <a:p>
            <a:r>
              <a:rPr lang="fr-FR" dirty="0"/>
              <a:t>Devinette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1/5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EFD2E83E-296D-47F9-1074-02040023B498}"/>
              </a:ext>
            </a:extLst>
          </p:cNvPr>
          <p:cNvSpPr txBox="1"/>
          <p:nvPr/>
        </p:nvSpPr>
        <p:spPr>
          <a:xfrm>
            <a:off x="6031631" y="1526909"/>
            <a:ext cx="756950" cy="923330"/>
          </a:xfrm>
          <a:prstGeom prst="rect">
            <a:avLst/>
          </a:prstGeom>
          <a:solidFill>
            <a:srgbClr val="FF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F2DE8677-AA22-172B-65F3-2150C9D78D88}"/>
              </a:ext>
            </a:extLst>
          </p:cNvPr>
          <p:cNvSpPr txBox="1"/>
          <p:nvPr/>
        </p:nvSpPr>
        <p:spPr>
          <a:xfrm>
            <a:off x="6031631" y="3233340"/>
            <a:ext cx="756950" cy="923330"/>
          </a:xfrm>
          <a:prstGeom prst="rect">
            <a:avLst/>
          </a:prstGeom>
          <a:solidFill>
            <a:srgbClr val="FF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</a:t>
            </a:r>
          </a:p>
        </p:txBody>
      </p:sp>
      <p:sp>
        <p:nvSpPr>
          <p:cNvPr id="12" name="Bulle narrative : rectangle à coins arrondis 11">
            <a:extLst>
              <a:ext uri="{FF2B5EF4-FFF2-40B4-BE49-F238E27FC236}">
                <a16:creationId xmlns:a16="http://schemas.microsoft.com/office/drawing/2014/main" id="{FC1CCB84-F318-5B36-B507-559C04A7DCC0}"/>
              </a:ext>
            </a:extLst>
          </p:cNvPr>
          <p:cNvSpPr/>
          <p:nvPr/>
        </p:nvSpPr>
        <p:spPr>
          <a:xfrm>
            <a:off x="7103842" y="3119399"/>
            <a:ext cx="1329666" cy="1151213"/>
          </a:xfrm>
          <a:prstGeom prst="wedgeRoundRectCallout">
            <a:avLst>
              <a:gd name="adj1" fmla="val -64864"/>
              <a:gd name="adj2" fmla="val 19709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200" dirty="0">
                <a:solidFill>
                  <a:schemeClr val="tx1"/>
                </a:solidFill>
                <a:latin typeface="Cursive standard" pitchFamily="2" charset="0"/>
              </a:rPr>
              <a:t>1,52</a:t>
            </a:r>
          </a:p>
        </p:txBody>
      </p:sp>
      <p:sp>
        <p:nvSpPr>
          <p:cNvPr id="13" name="Bulle narrative : rectangle à coins arrondis 12">
            <a:extLst>
              <a:ext uri="{FF2B5EF4-FFF2-40B4-BE49-F238E27FC236}">
                <a16:creationId xmlns:a16="http://schemas.microsoft.com/office/drawing/2014/main" id="{B31F71DE-C984-9676-7487-F3F511697248}"/>
              </a:ext>
            </a:extLst>
          </p:cNvPr>
          <p:cNvSpPr/>
          <p:nvPr/>
        </p:nvSpPr>
        <p:spPr>
          <a:xfrm>
            <a:off x="7103842" y="1412968"/>
            <a:ext cx="1329666" cy="1151213"/>
          </a:xfrm>
          <a:prstGeom prst="wedgeRoundRectCallout">
            <a:avLst>
              <a:gd name="adj1" fmla="val -64864"/>
              <a:gd name="adj2" fmla="val 19709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200" dirty="0">
                <a:solidFill>
                  <a:schemeClr val="tx1"/>
                </a:solidFill>
                <a:latin typeface="Cursive standard" pitchFamily="2" charset="0"/>
              </a:rPr>
              <a:t>1,25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C65CFFB1-CEE5-76FB-2678-5278C3EACFD9}"/>
              </a:ext>
            </a:extLst>
          </p:cNvPr>
          <p:cNvSpPr txBox="1"/>
          <p:nvPr/>
        </p:nvSpPr>
        <p:spPr>
          <a:xfrm>
            <a:off x="6031631" y="4825830"/>
            <a:ext cx="756950" cy="923330"/>
          </a:xfrm>
          <a:prstGeom prst="rect">
            <a:avLst/>
          </a:prstGeom>
          <a:solidFill>
            <a:srgbClr val="FF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</a:t>
            </a:r>
          </a:p>
        </p:txBody>
      </p:sp>
      <p:sp>
        <p:nvSpPr>
          <p:cNvPr id="15" name="Bulle narrative : rectangle à coins arrondis 14">
            <a:extLst>
              <a:ext uri="{FF2B5EF4-FFF2-40B4-BE49-F238E27FC236}">
                <a16:creationId xmlns:a16="http://schemas.microsoft.com/office/drawing/2014/main" id="{8ECE330A-4EEB-941D-C494-BD6981E5309A}"/>
              </a:ext>
            </a:extLst>
          </p:cNvPr>
          <p:cNvSpPr/>
          <p:nvPr/>
        </p:nvSpPr>
        <p:spPr>
          <a:xfrm>
            <a:off x="7103842" y="4711889"/>
            <a:ext cx="1329666" cy="1151213"/>
          </a:xfrm>
          <a:prstGeom prst="wedgeRoundRectCallout">
            <a:avLst>
              <a:gd name="adj1" fmla="val -64864"/>
              <a:gd name="adj2" fmla="val 19709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200" dirty="0">
                <a:solidFill>
                  <a:schemeClr val="tx1"/>
                </a:solidFill>
                <a:latin typeface="Cursive standard" pitchFamily="2" charset="0"/>
              </a:rPr>
              <a:t>21,5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2E0CBCFB-9D89-406D-1FE9-042B69FCC3D2}"/>
              </a:ext>
            </a:extLst>
          </p:cNvPr>
          <p:cNvSpPr txBox="1"/>
          <p:nvPr/>
        </p:nvSpPr>
        <p:spPr>
          <a:xfrm>
            <a:off x="449776" y="2263844"/>
            <a:ext cx="4453247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000" dirty="0">
                <a:solidFill>
                  <a:srgbClr val="0070C0"/>
                </a:solidFill>
                <a:sym typeface="Webdings" panose="05030102010509060703" pitchFamily="18" charset="2"/>
              </a:rPr>
              <a:t>Je suis le nombre avec 1 unité, 2 dixièmes et 5 centièmes.</a:t>
            </a:r>
          </a:p>
        </p:txBody>
      </p:sp>
    </p:spTree>
    <p:extLst>
      <p:ext uri="{BB962C8B-B14F-4D97-AF65-F5344CB8AC3E}">
        <p14:creationId xmlns:p14="http://schemas.microsoft.com/office/powerpoint/2010/main" val="26708066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12" grpId="0" animBg="1"/>
      <p:bldP spid="13" grpId="0" animBg="1"/>
      <p:bldP spid="14" grpId="0" animBg="1"/>
      <p:bldP spid="15" grpId="0" animBg="1"/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603842"/>
          </a:xfrm>
        </p:spPr>
        <p:txBody>
          <a:bodyPr>
            <a:normAutofit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1/5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EFD2E83E-296D-47F9-1074-02040023B498}"/>
              </a:ext>
            </a:extLst>
          </p:cNvPr>
          <p:cNvSpPr txBox="1"/>
          <p:nvPr/>
        </p:nvSpPr>
        <p:spPr>
          <a:xfrm>
            <a:off x="6031631" y="1526909"/>
            <a:ext cx="756950" cy="923330"/>
          </a:xfrm>
          <a:prstGeom prst="rect">
            <a:avLst/>
          </a:prstGeom>
          <a:solidFill>
            <a:srgbClr val="FF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F2DE8677-AA22-172B-65F3-2150C9D78D88}"/>
              </a:ext>
            </a:extLst>
          </p:cNvPr>
          <p:cNvSpPr txBox="1"/>
          <p:nvPr/>
        </p:nvSpPr>
        <p:spPr>
          <a:xfrm>
            <a:off x="6031631" y="3233340"/>
            <a:ext cx="756950" cy="92333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</a:t>
            </a:r>
          </a:p>
        </p:txBody>
      </p:sp>
      <p:sp>
        <p:nvSpPr>
          <p:cNvPr id="12" name="Bulle narrative : rectangle à coins arrondis 11">
            <a:extLst>
              <a:ext uri="{FF2B5EF4-FFF2-40B4-BE49-F238E27FC236}">
                <a16:creationId xmlns:a16="http://schemas.microsoft.com/office/drawing/2014/main" id="{FC1CCB84-F318-5B36-B507-559C04A7DCC0}"/>
              </a:ext>
            </a:extLst>
          </p:cNvPr>
          <p:cNvSpPr/>
          <p:nvPr/>
        </p:nvSpPr>
        <p:spPr>
          <a:xfrm>
            <a:off x="7103842" y="3119399"/>
            <a:ext cx="1329666" cy="1151213"/>
          </a:xfrm>
          <a:prstGeom prst="wedgeRoundRectCallout">
            <a:avLst>
              <a:gd name="adj1" fmla="val -64864"/>
              <a:gd name="adj2" fmla="val 19709"/>
              <a:gd name="adj3" fmla="val 16667"/>
            </a:avLst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200" dirty="0">
                <a:solidFill>
                  <a:schemeClr val="tx1"/>
                </a:solidFill>
                <a:latin typeface="Cursive standard" pitchFamily="2" charset="0"/>
              </a:rPr>
              <a:t>1,52</a:t>
            </a:r>
          </a:p>
        </p:txBody>
      </p:sp>
      <p:sp>
        <p:nvSpPr>
          <p:cNvPr id="13" name="Bulle narrative : rectangle à coins arrondis 12">
            <a:extLst>
              <a:ext uri="{FF2B5EF4-FFF2-40B4-BE49-F238E27FC236}">
                <a16:creationId xmlns:a16="http://schemas.microsoft.com/office/drawing/2014/main" id="{B31F71DE-C984-9676-7487-F3F511697248}"/>
              </a:ext>
            </a:extLst>
          </p:cNvPr>
          <p:cNvSpPr/>
          <p:nvPr/>
        </p:nvSpPr>
        <p:spPr>
          <a:xfrm>
            <a:off x="7103842" y="1412968"/>
            <a:ext cx="1329666" cy="1151213"/>
          </a:xfrm>
          <a:prstGeom prst="wedgeRoundRectCallout">
            <a:avLst>
              <a:gd name="adj1" fmla="val -64864"/>
              <a:gd name="adj2" fmla="val 19709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200" dirty="0">
                <a:solidFill>
                  <a:schemeClr val="tx1"/>
                </a:solidFill>
                <a:latin typeface="Cursive standard" pitchFamily="2" charset="0"/>
              </a:rPr>
              <a:t>1,25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C65CFFB1-CEE5-76FB-2678-5278C3EACFD9}"/>
              </a:ext>
            </a:extLst>
          </p:cNvPr>
          <p:cNvSpPr txBox="1"/>
          <p:nvPr/>
        </p:nvSpPr>
        <p:spPr>
          <a:xfrm>
            <a:off x="6031631" y="4825830"/>
            <a:ext cx="756950" cy="92333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</a:t>
            </a:r>
          </a:p>
        </p:txBody>
      </p:sp>
      <p:sp>
        <p:nvSpPr>
          <p:cNvPr id="15" name="Bulle narrative : rectangle à coins arrondis 14">
            <a:extLst>
              <a:ext uri="{FF2B5EF4-FFF2-40B4-BE49-F238E27FC236}">
                <a16:creationId xmlns:a16="http://schemas.microsoft.com/office/drawing/2014/main" id="{8ECE330A-4EEB-941D-C494-BD6981E5309A}"/>
              </a:ext>
            </a:extLst>
          </p:cNvPr>
          <p:cNvSpPr/>
          <p:nvPr/>
        </p:nvSpPr>
        <p:spPr>
          <a:xfrm>
            <a:off x="7103842" y="4711889"/>
            <a:ext cx="1329666" cy="1151213"/>
          </a:xfrm>
          <a:prstGeom prst="wedgeRoundRectCallout">
            <a:avLst>
              <a:gd name="adj1" fmla="val -64864"/>
              <a:gd name="adj2" fmla="val 19709"/>
              <a:gd name="adj3" fmla="val 16667"/>
            </a:avLst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200" dirty="0">
                <a:solidFill>
                  <a:schemeClr val="tx1"/>
                </a:solidFill>
                <a:latin typeface="Cursive standard" pitchFamily="2" charset="0"/>
              </a:rPr>
              <a:t>21,5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028B64D2-FF4C-B04E-F612-D636F94C2381}"/>
              </a:ext>
            </a:extLst>
          </p:cNvPr>
          <p:cNvSpPr txBox="1"/>
          <p:nvPr/>
        </p:nvSpPr>
        <p:spPr>
          <a:xfrm>
            <a:off x="449776" y="2263844"/>
            <a:ext cx="4453247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000" dirty="0">
                <a:solidFill>
                  <a:srgbClr val="0070C0"/>
                </a:solidFill>
                <a:sym typeface="Webdings" panose="05030102010509060703" pitchFamily="18" charset="2"/>
              </a:rPr>
              <a:t>Je suis le nombre avec </a:t>
            </a:r>
            <a:r>
              <a:rPr lang="fr-FR" sz="4000" dirty="0">
                <a:solidFill>
                  <a:srgbClr val="C00000"/>
                </a:solidFill>
                <a:sym typeface="Webdings" panose="05030102010509060703" pitchFamily="18" charset="2"/>
              </a:rPr>
              <a:t>1 unité</a:t>
            </a:r>
            <a:r>
              <a:rPr lang="fr-FR" sz="4000" dirty="0">
                <a:solidFill>
                  <a:srgbClr val="0070C0"/>
                </a:solidFill>
                <a:sym typeface="Webdings" panose="05030102010509060703" pitchFamily="18" charset="2"/>
              </a:rPr>
              <a:t>, </a:t>
            </a:r>
            <a:r>
              <a:rPr lang="fr-FR" sz="4000" dirty="0">
                <a:solidFill>
                  <a:srgbClr val="C00000"/>
                </a:solidFill>
                <a:sym typeface="Webdings" panose="05030102010509060703" pitchFamily="18" charset="2"/>
              </a:rPr>
              <a:t>2 dixièmes</a:t>
            </a:r>
            <a:r>
              <a:rPr lang="fr-FR" sz="4000" dirty="0">
                <a:solidFill>
                  <a:srgbClr val="0070C0"/>
                </a:solidFill>
                <a:sym typeface="Webdings" panose="05030102010509060703" pitchFamily="18" charset="2"/>
              </a:rPr>
              <a:t> et </a:t>
            </a:r>
            <a:r>
              <a:rPr lang="fr-FR" sz="4000" dirty="0">
                <a:solidFill>
                  <a:srgbClr val="C00000"/>
                </a:solidFill>
                <a:sym typeface="Webdings" panose="05030102010509060703" pitchFamily="18" charset="2"/>
              </a:rPr>
              <a:t>5 centièmes</a:t>
            </a:r>
            <a:r>
              <a:rPr lang="fr-FR" sz="4000" dirty="0">
                <a:solidFill>
                  <a:srgbClr val="0070C0"/>
                </a:solidFill>
                <a:sym typeface="Webdings" panose="05030102010509060703" pitchFamily="18" charset="2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1697470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12" grpId="0" animBg="1"/>
      <p:bldP spid="13" grpId="0" animBg="1"/>
      <p:bldP spid="14" grpId="0" animBg="1"/>
      <p:bldP spid="1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603842"/>
          </a:xfrm>
        </p:spPr>
        <p:txBody>
          <a:bodyPr>
            <a:normAutofit/>
          </a:bodyPr>
          <a:lstStyle/>
          <a:p>
            <a:r>
              <a:rPr lang="fr-FR" dirty="0"/>
              <a:t>Devinette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2/5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EFD2E83E-296D-47F9-1074-02040023B498}"/>
              </a:ext>
            </a:extLst>
          </p:cNvPr>
          <p:cNvSpPr txBox="1"/>
          <p:nvPr/>
        </p:nvSpPr>
        <p:spPr>
          <a:xfrm>
            <a:off x="6031631" y="1526909"/>
            <a:ext cx="756950" cy="923330"/>
          </a:xfrm>
          <a:prstGeom prst="rect">
            <a:avLst/>
          </a:prstGeom>
          <a:solidFill>
            <a:srgbClr val="FF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F2DE8677-AA22-172B-65F3-2150C9D78D88}"/>
              </a:ext>
            </a:extLst>
          </p:cNvPr>
          <p:cNvSpPr txBox="1"/>
          <p:nvPr/>
        </p:nvSpPr>
        <p:spPr>
          <a:xfrm>
            <a:off x="6031631" y="3233340"/>
            <a:ext cx="756950" cy="923330"/>
          </a:xfrm>
          <a:prstGeom prst="rect">
            <a:avLst/>
          </a:prstGeom>
          <a:solidFill>
            <a:srgbClr val="FF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</a:t>
            </a:r>
          </a:p>
        </p:txBody>
      </p:sp>
      <p:sp>
        <p:nvSpPr>
          <p:cNvPr id="12" name="Bulle narrative : rectangle à coins arrondis 11">
            <a:extLst>
              <a:ext uri="{FF2B5EF4-FFF2-40B4-BE49-F238E27FC236}">
                <a16:creationId xmlns:a16="http://schemas.microsoft.com/office/drawing/2014/main" id="{FC1CCB84-F318-5B36-B507-559C04A7DCC0}"/>
              </a:ext>
            </a:extLst>
          </p:cNvPr>
          <p:cNvSpPr/>
          <p:nvPr/>
        </p:nvSpPr>
        <p:spPr>
          <a:xfrm>
            <a:off x="7103842" y="3119399"/>
            <a:ext cx="1329666" cy="1151213"/>
          </a:xfrm>
          <a:prstGeom prst="wedgeRoundRectCallout">
            <a:avLst>
              <a:gd name="adj1" fmla="val -64864"/>
              <a:gd name="adj2" fmla="val 19709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200" dirty="0">
                <a:solidFill>
                  <a:schemeClr val="tx1"/>
                </a:solidFill>
                <a:latin typeface="Cursive standard" pitchFamily="2" charset="0"/>
              </a:rPr>
              <a:t>8,4</a:t>
            </a:r>
          </a:p>
        </p:txBody>
      </p:sp>
      <p:sp>
        <p:nvSpPr>
          <p:cNvPr id="13" name="Bulle narrative : rectangle à coins arrondis 12">
            <a:extLst>
              <a:ext uri="{FF2B5EF4-FFF2-40B4-BE49-F238E27FC236}">
                <a16:creationId xmlns:a16="http://schemas.microsoft.com/office/drawing/2014/main" id="{B31F71DE-C984-9676-7487-F3F511697248}"/>
              </a:ext>
            </a:extLst>
          </p:cNvPr>
          <p:cNvSpPr/>
          <p:nvPr/>
        </p:nvSpPr>
        <p:spPr>
          <a:xfrm>
            <a:off x="7103842" y="1412968"/>
            <a:ext cx="1329666" cy="1151213"/>
          </a:xfrm>
          <a:prstGeom prst="wedgeRoundRectCallout">
            <a:avLst>
              <a:gd name="adj1" fmla="val -64864"/>
              <a:gd name="adj2" fmla="val 19709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200" dirty="0">
                <a:solidFill>
                  <a:schemeClr val="tx1"/>
                </a:solidFill>
                <a:latin typeface="Cursive standard" pitchFamily="2" charset="0"/>
              </a:rPr>
              <a:t>48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C65CFFB1-CEE5-76FB-2678-5278C3EACFD9}"/>
              </a:ext>
            </a:extLst>
          </p:cNvPr>
          <p:cNvSpPr txBox="1"/>
          <p:nvPr/>
        </p:nvSpPr>
        <p:spPr>
          <a:xfrm>
            <a:off x="6031631" y="4825830"/>
            <a:ext cx="756950" cy="923330"/>
          </a:xfrm>
          <a:prstGeom prst="rect">
            <a:avLst/>
          </a:prstGeom>
          <a:solidFill>
            <a:srgbClr val="FF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</a:t>
            </a:r>
          </a:p>
        </p:txBody>
      </p:sp>
      <p:sp>
        <p:nvSpPr>
          <p:cNvPr id="15" name="Bulle narrative : rectangle à coins arrondis 14">
            <a:extLst>
              <a:ext uri="{FF2B5EF4-FFF2-40B4-BE49-F238E27FC236}">
                <a16:creationId xmlns:a16="http://schemas.microsoft.com/office/drawing/2014/main" id="{8ECE330A-4EEB-941D-C494-BD6981E5309A}"/>
              </a:ext>
            </a:extLst>
          </p:cNvPr>
          <p:cNvSpPr/>
          <p:nvPr/>
        </p:nvSpPr>
        <p:spPr>
          <a:xfrm>
            <a:off x="7103842" y="4711889"/>
            <a:ext cx="1329666" cy="1151213"/>
          </a:xfrm>
          <a:prstGeom prst="wedgeRoundRectCallout">
            <a:avLst>
              <a:gd name="adj1" fmla="val -64864"/>
              <a:gd name="adj2" fmla="val 19709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200" dirty="0">
                <a:solidFill>
                  <a:schemeClr val="tx1"/>
                </a:solidFill>
                <a:latin typeface="Cursive standard" pitchFamily="2" charset="0"/>
              </a:rPr>
              <a:t>4,8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2E0CBCFB-9D89-406D-1FE9-042B69FCC3D2}"/>
              </a:ext>
            </a:extLst>
          </p:cNvPr>
          <p:cNvSpPr txBox="1"/>
          <p:nvPr/>
        </p:nvSpPr>
        <p:spPr>
          <a:xfrm>
            <a:off x="449776" y="2263844"/>
            <a:ext cx="4453247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000" dirty="0">
                <a:solidFill>
                  <a:srgbClr val="0070C0"/>
                </a:solidFill>
                <a:sym typeface="Webdings" panose="05030102010509060703" pitchFamily="18" charset="2"/>
              </a:rPr>
              <a:t>Je suis le nombre avec 4 unité, </a:t>
            </a:r>
          </a:p>
          <a:p>
            <a:pPr algn="ctr"/>
            <a:r>
              <a:rPr lang="fr-FR" sz="4000" dirty="0">
                <a:solidFill>
                  <a:srgbClr val="0070C0"/>
                </a:solidFill>
                <a:sym typeface="Webdings" panose="05030102010509060703" pitchFamily="18" charset="2"/>
              </a:rPr>
              <a:t>8 dixièmes.</a:t>
            </a:r>
          </a:p>
        </p:txBody>
      </p:sp>
    </p:spTree>
    <p:extLst>
      <p:ext uri="{BB962C8B-B14F-4D97-AF65-F5344CB8AC3E}">
        <p14:creationId xmlns:p14="http://schemas.microsoft.com/office/powerpoint/2010/main" val="30042627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12" grpId="0" animBg="1"/>
      <p:bldP spid="13" grpId="0" animBg="1"/>
      <p:bldP spid="14" grpId="0" animBg="1"/>
      <p:bldP spid="15" grpId="0" animBg="1"/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603842"/>
          </a:xfrm>
        </p:spPr>
        <p:txBody>
          <a:bodyPr>
            <a:normAutofit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2/5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028B64D2-FF4C-B04E-F612-D636F94C2381}"/>
              </a:ext>
            </a:extLst>
          </p:cNvPr>
          <p:cNvSpPr txBox="1"/>
          <p:nvPr/>
        </p:nvSpPr>
        <p:spPr>
          <a:xfrm>
            <a:off x="449776" y="2263844"/>
            <a:ext cx="4453247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000" dirty="0">
                <a:solidFill>
                  <a:srgbClr val="0070C0"/>
                </a:solidFill>
                <a:sym typeface="Webdings" panose="05030102010509060703" pitchFamily="18" charset="2"/>
              </a:rPr>
              <a:t>Je suis le nombre avec </a:t>
            </a:r>
            <a:r>
              <a:rPr lang="fr-FR" sz="4000" dirty="0">
                <a:solidFill>
                  <a:srgbClr val="C00000"/>
                </a:solidFill>
                <a:sym typeface="Webdings" panose="05030102010509060703" pitchFamily="18" charset="2"/>
              </a:rPr>
              <a:t>4 unités</a:t>
            </a:r>
            <a:r>
              <a:rPr lang="fr-FR" sz="4000" dirty="0">
                <a:solidFill>
                  <a:srgbClr val="0070C0"/>
                </a:solidFill>
                <a:sym typeface="Webdings" panose="05030102010509060703" pitchFamily="18" charset="2"/>
              </a:rPr>
              <a:t>, </a:t>
            </a:r>
          </a:p>
          <a:p>
            <a:pPr algn="ctr"/>
            <a:r>
              <a:rPr lang="fr-FR" sz="4000" dirty="0">
                <a:solidFill>
                  <a:srgbClr val="C00000"/>
                </a:solidFill>
                <a:sym typeface="Webdings" panose="05030102010509060703" pitchFamily="18" charset="2"/>
              </a:rPr>
              <a:t>8 dixièmes</a:t>
            </a:r>
            <a:r>
              <a:rPr lang="fr-FR" sz="4000" dirty="0">
                <a:solidFill>
                  <a:srgbClr val="0070C0"/>
                </a:solidFill>
                <a:sym typeface="Webdings" panose="05030102010509060703" pitchFamily="18" charset="2"/>
              </a:rPr>
              <a:t>.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66FC6D1E-265D-115A-B774-D19FEC131D1F}"/>
              </a:ext>
            </a:extLst>
          </p:cNvPr>
          <p:cNvSpPr txBox="1"/>
          <p:nvPr/>
        </p:nvSpPr>
        <p:spPr>
          <a:xfrm>
            <a:off x="6031631" y="1526909"/>
            <a:ext cx="756950" cy="92333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CC04AECF-5420-E091-F2B4-41CD140DC525}"/>
              </a:ext>
            </a:extLst>
          </p:cNvPr>
          <p:cNvSpPr txBox="1"/>
          <p:nvPr/>
        </p:nvSpPr>
        <p:spPr>
          <a:xfrm>
            <a:off x="6031631" y="3233340"/>
            <a:ext cx="756950" cy="92333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</a:t>
            </a:r>
          </a:p>
        </p:txBody>
      </p:sp>
      <p:sp>
        <p:nvSpPr>
          <p:cNvPr id="9" name="Bulle narrative : rectangle à coins arrondis 8">
            <a:extLst>
              <a:ext uri="{FF2B5EF4-FFF2-40B4-BE49-F238E27FC236}">
                <a16:creationId xmlns:a16="http://schemas.microsoft.com/office/drawing/2014/main" id="{5DABBA63-72C3-7EBE-4117-0EAFBCB3F2DD}"/>
              </a:ext>
            </a:extLst>
          </p:cNvPr>
          <p:cNvSpPr/>
          <p:nvPr/>
        </p:nvSpPr>
        <p:spPr>
          <a:xfrm>
            <a:off x="7103842" y="3119399"/>
            <a:ext cx="1329666" cy="1151213"/>
          </a:xfrm>
          <a:prstGeom prst="wedgeRoundRectCallout">
            <a:avLst>
              <a:gd name="adj1" fmla="val -64864"/>
              <a:gd name="adj2" fmla="val 19709"/>
              <a:gd name="adj3" fmla="val 16667"/>
            </a:avLst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200" dirty="0">
                <a:solidFill>
                  <a:schemeClr val="tx1"/>
                </a:solidFill>
                <a:latin typeface="Cursive standard" pitchFamily="2" charset="0"/>
              </a:rPr>
              <a:t>8,4</a:t>
            </a:r>
          </a:p>
        </p:txBody>
      </p:sp>
      <p:sp>
        <p:nvSpPr>
          <p:cNvPr id="10" name="Bulle narrative : rectangle à coins arrondis 9">
            <a:extLst>
              <a:ext uri="{FF2B5EF4-FFF2-40B4-BE49-F238E27FC236}">
                <a16:creationId xmlns:a16="http://schemas.microsoft.com/office/drawing/2014/main" id="{B994930C-F066-769C-3CE5-9F45198DFECF}"/>
              </a:ext>
            </a:extLst>
          </p:cNvPr>
          <p:cNvSpPr/>
          <p:nvPr/>
        </p:nvSpPr>
        <p:spPr>
          <a:xfrm>
            <a:off x="7103842" y="1412968"/>
            <a:ext cx="1329666" cy="1151213"/>
          </a:xfrm>
          <a:prstGeom prst="wedgeRoundRectCallout">
            <a:avLst>
              <a:gd name="adj1" fmla="val -64864"/>
              <a:gd name="adj2" fmla="val 19709"/>
              <a:gd name="adj3" fmla="val 16667"/>
            </a:avLst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200" dirty="0">
                <a:solidFill>
                  <a:schemeClr val="tx1"/>
                </a:solidFill>
                <a:latin typeface="Cursive standard" pitchFamily="2" charset="0"/>
              </a:rPr>
              <a:t>48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60F53071-8E53-938C-32EE-C2E8321C8AD3}"/>
              </a:ext>
            </a:extLst>
          </p:cNvPr>
          <p:cNvSpPr txBox="1"/>
          <p:nvPr/>
        </p:nvSpPr>
        <p:spPr>
          <a:xfrm>
            <a:off x="6031631" y="4825830"/>
            <a:ext cx="756950" cy="923330"/>
          </a:xfrm>
          <a:prstGeom prst="rect">
            <a:avLst/>
          </a:prstGeom>
          <a:solidFill>
            <a:srgbClr val="FF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</a:t>
            </a:r>
          </a:p>
        </p:txBody>
      </p:sp>
      <p:sp>
        <p:nvSpPr>
          <p:cNvPr id="16" name="Bulle narrative : rectangle à coins arrondis 15">
            <a:extLst>
              <a:ext uri="{FF2B5EF4-FFF2-40B4-BE49-F238E27FC236}">
                <a16:creationId xmlns:a16="http://schemas.microsoft.com/office/drawing/2014/main" id="{74E1E6EB-A35C-7C4C-BFB0-B54359065D35}"/>
              </a:ext>
            </a:extLst>
          </p:cNvPr>
          <p:cNvSpPr/>
          <p:nvPr/>
        </p:nvSpPr>
        <p:spPr>
          <a:xfrm>
            <a:off x="7103842" y="4711889"/>
            <a:ext cx="1329666" cy="1151213"/>
          </a:xfrm>
          <a:prstGeom prst="wedgeRoundRectCallout">
            <a:avLst>
              <a:gd name="adj1" fmla="val -64864"/>
              <a:gd name="adj2" fmla="val 19709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200" dirty="0">
                <a:solidFill>
                  <a:schemeClr val="tx1"/>
                </a:solidFill>
                <a:latin typeface="Cursive standard" pitchFamily="2" charset="0"/>
              </a:rPr>
              <a:t>4,8</a:t>
            </a:r>
          </a:p>
        </p:txBody>
      </p:sp>
    </p:spTree>
    <p:extLst>
      <p:ext uri="{BB962C8B-B14F-4D97-AF65-F5344CB8AC3E}">
        <p14:creationId xmlns:p14="http://schemas.microsoft.com/office/powerpoint/2010/main" val="42333704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  <p:bldP spid="9" grpId="0" animBg="1"/>
      <p:bldP spid="10" grpId="0" animBg="1"/>
      <p:bldP spid="11" grpId="0" animBg="1"/>
      <p:bldP spid="1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603842"/>
          </a:xfrm>
        </p:spPr>
        <p:txBody>
          <a:bodyPr>
            <a:normAutofit/>
          </a:bodyPr>
          <a:lstStyle/>
          <a:p>
            <a:r>
              <a:rPr lang="fr-FR" dirty="0"/>
              <a:t>Devinette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3/5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EFD2E83E-296D-47F9-1074-02040023B498}"/>
              </a:ext>
            </a:extLst>
          </p:cNvPr>
          <p:cNvSpPr txBox="1"/>
          <p:nvPr/>
        </p:nvSpPr>
        <p:spPr>
          <a:xfrm>
            <a:off x="6031631" y="1526909"/>
            <a:ext cx="756950" cy="923330"/>
          </a:xfrm>
          <a:prstGeom prst="rect">
            <a:avLst/>
          </a:prstGeom>
          <a:solidFill>
            <a:srgbClr val="FF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F2DE8677-AA22-172B-65F3-2150C9D78D88}"/>
              </a:ext>
            </a:extLst>
          </p:cNvPr>
          <p:cNvSpPr txBox="1"/>
          <p:nvPr/>
        </p:nvSpPr>
        <p:spPr>
          <a:xfrm>
            <a:off x="6031631" y="3233340"/>
            <a:ext cx="756950" cy="923330"/>
          </a:xfrm>
          <a:prstGeom prst="rect">
            <a:avLst/>
          </a:prstGeom>
          <a:solidFill>
            <a:srgbClr val="FF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</a:t>
            </a:r>
          </a:p>
        </p:txBody>
      </p:sp>
      <p:sp>
        <p:nvSpPr>
          <p:cNvPr id="12" name="Bulle narrative : rectangle à coins arrondis 11">
            <a:extLst>
              <a:ext uri="{FF2B5EF4-FFF2-40B4-BE49-F238E27FC236}">
                <a16:creationId xmlns:a16="http://schemas.microsoft.com/office/drawing/2014/main" id="{FC1CCB84-F318-5B36-B507-559C04A7DCC0}"/>
              </a:ext>
            </a:extLst>
          </p:cNvPr>
          <p:cNvSpPr/>
          <p:nvPr/>
        </p:nvSpPr>
        <p:spPr>
          <a:xfrm>
            <a:off x="7103842" y="3119399"/>
            <a:ext cx="1329666" cy="1151213"/>
          </a:xfrm>
          <a:prstGeom prst="wedgeRoundRectCallout">
            <a:avLst>
              <a:gd name="adj1" fmla="val -64864"/>
              <a:gd name="adj2" fmla="val 19709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200" dirty="0">
                <a:solidFill>
                  <a:schemeClr val="tx1"/>
                </a:solidFill>
                <a:latin typeface="Cursive standard" pitchFamily="2" charset="0"/>
              </a:rPr>
              <a:t>10,5</a:t>
            </a:r>
          </a:p>
        </p:txBody>
      </p:sp>
      <p:sp>
        <p:nvSpPr>
          <p:cNvPr id="13" name="Bulle narrative : rectangle à coins arrondis 12">
            <a:extLst>
              <a:ext uri="{FF2B5EF4-FFF2-40B4-BE49-F238E27FC236}">
                <a16:creationId xmlns:a16="http://schemas.microsoft.com/office/drawing/2014/main" id="{B31F71DE-C984-9676-7487-F3F511697248}"/>
              </a:ext>
            </a:extLst>
          </p:cNvPr>
          <p:cNvSpPr/>
          <p:nvPr/>
        </p:nvSpPr>
        <p:spPr>
          <a:xfrm>
            <a:off x="7103842" y="1412968"/>
            <a:ext cx="1329666" cy="1151213"/>
          </a:xfrm>
          <a:prstGeom prst="wedgeRoundRectCallout">
            <a:avLst>
              <a:gd name="adj1" fmla="val -64864"/>
              <a:gd name="adj2" fmla="val 19709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200" dirty="0">
                <a:solidFill>
                  <a:schemeClr val="tx1"/>
                </a:solidFill>
                <a:latin typeface="Cursive standard" pitchFamily="2" charset="0"/>
              </a:rPr>
              <a:t>1,05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C65CFFB1-CEE5-76FB-2678-5278C3EACFD9}"/>
              </a:ext>
            </a:extLst>
          </p:cNvPr>
          <p:cNvSpPr txBox="1"/>
          <p:nvPr/>
        </p:nvSpPr>
        <p:spPr>
          <a:xfrm>
            <a:off x="6031631" y="4825830"/>
            <a:ext cx="756950" cy="923330"/>
          </a:xfrm>
          <a:prstGeom prst="rect">
            <a:avLst/>
          </a:prstGeom>
          <a:solidFill>
            <a:srgbClr val="FF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</a:t>
            </a:r>
          </a:p>
        </p:txBody>
      </p:sp>
      <p:sp>
        <p:nvSpPr>
          <p:cNvPr id="15" name="Bulle narrative : rectangle à coins arrondis 14">
            <a:extLst>
              <a:ext uri="{FF2B5EF4-FFF2-40B4-BE49-F238E27FC236}">
                <a16:creationId xmlns:a16="http://schemas.microsoft.com/office/drawing/2014/main" id="{8ECE330A-4EEB-941D-C494-BD6981E5309A}"/>
              </a:ext>
            </a:extLst>
          </p:cNvPr>
          <p:cNvSpPr/>
          <p:nvPr/>
        </p:nvSpPr>
        <p:spPr>
          <a:xfrm>
            <a:off x="7103842" y="4711889"/>
            <a:ext cx="1329666" cy="1151213"/>
          </a:xfrm>
          <a:prstGeom prst="wedgeRoundRectCallout">
            <a:avLst>
              <a:gd name="adj1" fmla="val -64864"/>
              <a:gd name="adj2" fmla="val 19709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200" dirty="0">
                <a:solidFill>
                  <a:schemeClr val="tx1"/>
                </a:solidFill>
                <a:latin typeface="Cursive standard" pitchFamily="2" charset="0"/>
              </a:rPr>
              <a:t>1,50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7A86AEF4-5EEC-189F-3B34-E2E379E16618}"/>
              </a:ext>
            </a:extLst>
          </p:cNvPr>
          <p:cNvSpPr txBox="1"/>
          <p:nvPr/>
        </p:nvSpPr>
        <p:spPr>
          <a:xfrm>
            <a:off x="449776" y="2263844"/>
            <a:ext cx="4453247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000" dirty="0">
                <a:solidFill>
                  <a:srgbClr val="0070C0"/>
                </a:solidFill>
                <a:sym typeface="Webdings" panose="05030102010509060703" pitchFamily="18" charset="2"/>
              </a:rPr>
              <a:t>Je suis le nombre avec 10 unités, 5 dixièmes.</a:t>
            </a:r>
          </a:p>
        </p:txBody>
      </p:sp>
    </p:spTree>
    <p:extLst>
      <p:ext uri="{BB962C8B-B14F-4D97-AF65-F5344CB8AC3E}">
        <p14:creationId xmlns:p14="http://schemas.microsoft.com/office/powerpoint/2010/main" val="17247145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12" grpId="0" animBg="1"/>
      <p:bldP spid="13" grpId="0" animBg="1"/>
      <p:bldP spid="14" grpId="0" animBg="1"/>
      <p:bldP spid="15" grpId="0" animBg="1"/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603842"/>
          </a:xfrm>
        </p:spPr>
        <p:txBody>
          <a:bodyPr>
            <a:normAutofit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3/5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EFD2E83E-296D-47F9-1074-02040023B498}"/>
              </a:ext>
            </a:extLst>
          </p:cNvPr>
          <p:cNvSpPr txBox="1"/>
          <p:nvPr/>
        </p:nvSpPr>
        <p:spPr>
          <a:xfrm>
            <a:off x="6031631" y="1526909"/>
            <a:ext cx="756950" cy="92333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F2DE8677-AA22-172B-65F3-2150C9D78D88}"/>
              </a:ext>
            </a:extLst>
          </p:cNvPr>
          <p:cNvSpPr txBox="1"/>
          <p:nvPr/>
        </p:nvSpPr>
        <p:spPr>
          <a:xfrm>
            <a:off x="6031631" y="3233340"/>
            <a:ext cx="756950" cy="923330"/>
          </a:xfrm>
          <a:prstGeom prst="rect">
            <a:avLst/>
          </a:prstGeom>
          <a:solidFill>
            <a:srgbClr val="FF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</a:t>
            </a:r>
          </a:p>
        </p:txBody>
      </p:sp>
      <p:sp>
        <p:nvSpPr>
          <p:cNvPr id="12" name="Bulle narrative : rectangle à coins arrondis 11">
            <a:extLst>
              <a:ext uri="{FF2B5EF4-FFF2-40B4-BE49-F238E27FC236}">
                <a16:creationId xmlns:a16="http://schemas.microsoft.com/office/drawing/2014/main" id="{FC1CCB84-F318-5B36-B507-559C04A7DCC0}"/>
              </a:ext>
            </a:extLst>
          </p:cNvPr>
          <p:cNvSpPr/>
          <p:nvPr/>
        </p:nvSpPr>
        <p:spPr>
          <a:xfrm>
            <a:off x="7103842" y="3119399"/>
            <a:ext cx="1329666" cy="1151213"/>
          </a:xfrm>
          <a:prstGeom prst="wedgeRoundRectCallout">
            <a:avLst>
              <a:gd name="adj1" fmla="val -64864"/>
              <a:gd name="adj2" fmla="val 19709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200" dirty="0">
                <a:solidFill>
                  <a:schemeClr val="tx1"/>
                </a:solidFill>
                <a:latin typeface="Cursive standard" pitchFamily="2" charset="0"/>
              </a:rPr>
              <a:t>10,5</a:t>
            </a:r>
          </a:p>
        </p:txBody>
      </p:sp>
      <p:sp>
        <p:nvSpPr>
          <p:cNvPr id="13" name="Bulle narrative : rectangle à coins arrondis 12">
            <a:extLst>
              <a:ext uri="{FF2B5EF4-FFF2-40B4-BE49-F238E27FC236}">
                <a16:creationId xmlns:a16="http://schemas.microsoft.com/office/drawing/2014/main" id="{B31F71DE-C984-9676-7487-F3F511697248}"/>
              </a:ext>
            </a:extLst>
          </p:cNvPr>
          <p:cNvSpPr/>
          <p:nvPr/>
        </p:nvSpPr>
        <p:spPr>
          <a:xfrm>
            <a:off x="7103842" y="1412968"/>
            <a:ext cx="1329666" cy="1151213"/>
          </a:xfrm>
          <a:prstGeom prst="wedgeRoundRectCallout">
            <a:avLst>
              <a:gd name="adj1" fmla="val -64864"/>
              <a:gd name="adj2" fmla="val 19709"/>
              <a:gd name="adj3" fmla="val 16667"/>
            </a:avLst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200" dirty="0">
                <a:solidFill>
                  <a:schemeClr val="tx1"/>
                </a:solidFill>
                <a:latin typeface="Cursive standard" pitchFamily="2" charset="0"/>
              </a:rPr>
              <a:t>1,05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C65CFFB1-CEE5-76FB-2678-5278C3EACFD9}"/>
              </a:ext>
            </a:extLst>
          </p:cNvPr>
          <p:cNvSpPr txBox="1"/>
          <p:nvPr/>
        </p:nvSpPr>
        <p:spPr>
          <a:xfrm>
            <a:off x="6031631" y="4825830"/>
            <a:ext cx="756950" cy="92333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</a:t>
            </a:r>
          </a:p>
        </p:txBody>
      </p:sp>
      <p:sp>
        <p:nvSpPr>
          <p:cNvPr id="15" name="Bulle narrative : rectangle à coins arrondis 14">
            <a:extLst>
              <a:ext uri="{FF2B5EF4-FFF2-40B4-BE49-F238E27FC236}">
                <a16:creationId xmlns:a16="http://schemas.microsoft.com/office/drawing/2014/main" id="{8ECE330A-4EEB-941D-C494-BD6981E5309A}"/>
              </a:ext>
            </a:extLst>
          </p:cNvPr>
          <p:cNvSpPr/>
          <p:nvPr/>
        </p:nvSpPr>
        <p:spPr>
          <a:xfrm>
            <a:off x="7103842" y="4711889"/>
            <a:ext cx="1329666" cy="1151213"/>
          </a:xfrm>
          <a:prstGeom prst="wedgeRoundRectCallout">
            <a:avLst>
              <a:gd name="adj1" fmla="val -64864"/>
              <a:gd name="adj2" fmla="val 19709"/>
              <a:gd name="adj3" fmla="val 16667"/>
            </a:avLst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200" dirty="0">
                <a:solidFill>
                  <a:schemeClr val="tx1"/>
                </a:solidFill>
                <a:latin typeface="Cursive standard" pitchFamily="2" charset="0"/>
              </a:rPr>
              <a:t>1,50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DE8B1460-5B6A-6052-2F94-F157DE96B657}"/>
              </a:ext>
            </a:extLst>
          </p:cNvPr>
          <p:cNvSpPr txBox="1"/>
          <p:nvPr/>
        </p:nvSpPr>
        <p:spPr>
          <a:xfrm>
            <a:off x="449776" y="2263844"/>
            <a:ext cx="4453247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000" dirty="0">
                <a:solidFill>
                  <a:srgbClr val="0070C0"/>
                </a:solidFill>
                <a:sym typeface="Webdings" panose="05030102010509060703" pitchFamily="18" charset="2"/>
              </a:rPr>
              <a:t>Je suis le nombre avec </a:t>
            </a:r>
            <a:r>
              <a:rPr lang="fr-FR" sz="4000" dirty="0">
                <a:solidFill>
                  <a:srgbClr val="C00000"/>
                </a:solidFill>
                <a:sym typeface="Webdings" panose="05030102010509060703" pitchFamily="18" charset="2"/>
              </a:rPr>
              <a:t>10 unités</a:t>
            </a:r>
            <a:r>
              <a:rPr lang="fr-FR" sz="4000" dirty="0">
                <a:solidFill>
                  <a:srgbClr val="0070C0"/>
                </a:solidFill>
                <a:sym typeface="Webdings" panose="05030102010509060703" pitchFamily="18" charset="2"/>
              </a:rPr>
              <a:t>, </a:t>
            </a:r>
            <a:r>
              <a:rPr lang="fr-FR" sz="4000" dirty="0">
                <a:solidFill>
                  <a:srgbClr val="C00000"/>
                </a:solidFill>
                <a:sym typeface="Webdings" panose="05030102010509060703" pitchFamily="18" charset="2"/>
              </a:rPr>
              <a:t>5 dixièmes</a:t>
            </a:r>
            <a:r>
              <a:rPr lang="fr-FR" sz="4000" dirty="0">
                <a:solidFill>
                  <a:srgbClr val="0070C0"/>
                </a:solidFill>
                <a:sym typeface="Webdings" panose="05030102010509060703" pitchFamily="18" charset="2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0219609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12" grpId="0" animBg="1"/>
      <p:bldP spid="13" grpId="0" animBg="1"/>
      <p:bldP spid="14" grpId="0" animBg="1"/>
      <p:bldP spid="1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603842"/>
          </a:xfrm>
        </p:spPr>
        <p:txBody>
          <a:bodyPr>
            <a:normAutofit/>
          </a:bodyPr>
          <a:lstStyle/>
          <a:p>
            <a:r>
              <a:rPr lang="fr-FR" dirty="0"/>
              <a:t>Devinette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4/5</a:t>
            </a: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8962E9C9-4FFA-86C1-8927-EDAA5B937358}"/>
              </a:ext>
            </a:extLst>
          </p:cNvPr>
          <p:cNvSpPr txBox="1"/>
          <p:nvPr/>
        </p:nvSpPr>
        <p:spPr>
          <a:xfrm>
            <a:off x="449776" y="2263844"/>
            <a:ext cx="4453247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000" dirty="0">
                <a:solidFill>
                  <a:srgbClr val="0070C0"/>
                </a:solidFill>
                <a:sym typeface="Webdings" panose="05030102010509060703" pitchFamily="18" charset="2"/>
              </a:rPr>
              <a:t>Je suis le nombre avec 3 unités et 2 centièmes.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EFD2E83E-296D-47F9-1074-02040023B498}"/>
              </a:ext>
            </a:extLst>
          </p:cNvPr>
          <p:cNvSpPr txBox="1"/>
          <p:nvPr/>
        </p:nvSpPr>
        <p:spPr>
          <a:xfrm>
            <a:off x="6031631" y="1526909"/>
            <a:ext cx="756950" cy="923330"/>
          </a:xfrm>
          <a:prstGeom prst="rect">
            <a:avLst/>
          </a:prstGeom>
          <a:solidFill>
            <a:srgbClr val="FF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F2DE8677-AA22-172B-65F3-2150C9D78D88}"/>
              </a:ext>
            </a:extLst>
          </p:cNvPr>
          <p:cNvSpPr txBox="1"/>
          <p:nvPr/>
        </p:nvSpPr>
        <p:spPr>
          <a:xfrm>
            <a:off x="6031631" y="3233340"/>
            <a:ext cx="756950" cy="923330"/>
          </a:xfrm>
          <a:prstGeom prst="rect">
            <a:avLst/>
          </a:prstGeom>
          <a:solidFill>
            <a:srgbClr val="FF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</a:t>
            </a:r>
          </a:p>
        </p:txBody>
      </p:sp>
      <p:sp>
        <p:nvSpPr>
          <p:cNvPr id="12" name="Bulle narrative : rectangle à coins arrondis 11">
            <a:extLst>
              <a:ext uri="{FF2B5EF4-FFF2-40B4-BE49-F238E27FC236}">
                <a16:creationId xmlns:a16="http://schemas.microsoft.com/office/drawing/2014/main" id="{FC1CCB84-F318-5B36-B507-559C04A7DCC0}"/>
              </a:ext>
            </a:extLst>
          </p:cNvPr>
          <p:cNvSpPr/>
          <p:nvPr/>
        </p:nvSpPr>
        <p:spPr>
          <a:xfrm>
            <a:off x="7103842" y="3119399"/>
            <a:ext cx="1329666" cy="1151213"/>
          </a:xfrm>
          <a:prstGeom prst="wedgeRoundRectCallout">
            <a:avLst>
              <a:gd name="adj1" fmla="val -64864"/>
              <a:gd name="adj2" fmla="val 19709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200" dirty="0">
                <a:solidFill>
                  <a:schemeClr val="tx1"/>
                </a:solidFill>
                <a:latin typeface="Cursive standard" pitchFamily="2" charset="0"/>
              </a:rPr>
              <a:t>203</a:t>
            </a:r>
          </a:p>
        </p:txBody>
      </p:sp>
      <p:sp>
        <p:nvSpPr>
          <p:cNvPr id="13" name="Bulle narrative : rectangle à coins arrondis 12">
            <a:extLst>
              <a:ext uri="{FF2B5EF4-FFF2-40B4-BE49-F238E27FC236}">
                <a16:creationId xmlns:a16="http://schemas.microsoft.com/office/drawing/2014/main" id="{B31F71DE-C984-9676-7487-F3F511697248}"/>
              </a:ext>
            </a:extLst>
          </p:cNvPr>
          <p:cNvSpPr/>
          <p:nvPr/>
        </p:nvSpPr>
        <p:spPr>
          <a:xfrm>
            <a:off x="7103842" y="1412968"/>
            <a:ext cx="1329666" cy="1151213"/>
          </a:xfrm>
          <a:prstGeom prst="wedgeRoundRectCallout">
            <a:avLst>
              <a:gd name="adj1" fmla="val -64864"/>
              <a:gd name="adj2" fmla="val 19709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200" dirty="0">
                <a:solidFill>
                  <a:schemeClr val="tx1"/>
                </a:solidFill>
                <a:latin typeface="Cursive standard" pitchFamily="2" charset="0"/>
              </a:rPr>
              <a:t>3,2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C65CFFB1-CEE5-76FB-2678-5278C3EACFD9}"/>
              </a:ext>
            </a:extLst>
          </p:cNvPr>
          <p:cNvSpPr txBox="1"/>
          <p:nvPr/>
        </p:nvSpPr>
        <p:spPr>
          <a:xfrm>
            <a:off x="6031631" y="4825830"/>
            <a:ext cx="756950" cy="923330"/>
          </a:xfrm>
          <a:prstGeom prst="rect">
            <a:avLst/>
          </a:prstGeom>
          <a:solidFill>
            <a:srgbClr val="FF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</a:t>
            </a:r>
          </a:p>
        </p:txBody>
      </p:sp>
      <p:sp>
        <p:nvSpPr>
          <p:cNvPr id="15" name="Bulle narrative : rectangle à coins arrondis 14">
            <a:extLst>
              <a:ext uri="{FF2B5EF4-FFF2-40B4-BE49-F238E27FC236}">
                <a16:creationId xmlns:a16="http://schemas.microsoft.com/office/drawing/2014/main" id="{8ECE330A-4EEB-941D-C494-BD6981E5309A}"/>
              </a:ext>
            </a:extLst>
          </p:cNvPr>
          <p:cNvSpPr/>
          <p:nvPr/>
        </p:nvSpPr>
        <p:spPr>
          <a:xfrm>
            <a:off x="7103842" y="4711889"/>
            <a:ext cx="1329666" cy="1151213"/>
          </a:xfrm>
          <a:prstGeom prst="wedgeRoundRectCallout">
            <a:avLst>
              <a:gd name="adj1" fmla="val -64864"/>
              <a:gd name="adj2" fmla="val 19709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200" dirty="0">
                <a:solidFill>
                  <a:schemeClr val="tx1"/>
                </a:solidFill>
                <a:latin typeface="Cursive standard" pitchFamily="2" charset="0"/>
              </a:rPr>
              <a:t>3,02</a:t>
            </a:r>
          </a:p>
        </p:txBody>
      </p:sp>
    </p:spTree>
    <p:extLst>
      <p:ext uri="{BB962C8B-B14F-4D97-AF65-F5344CB8AC3E}">
        <p14:creationId xmlns:p14="http://schemas.microsoft.com/office/powerpoint/2010/main" val="12719383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5" grpId="0" animBg="1"/>
      <p:bldP spid="7" grpId="0" animBg="1"/>
      <p:bldP spid="12" grpId="0" animBg="1"/>
      <p:bldP spid="13" grpId="0" animBg="1"/>
      <p:bldP spid="14" grpId="0" animBg="1"/>
      <p:bldP spid="1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603842"/>
          </a:xfrm>
        </p:spPr>
        <p:txBody>
          <a:bodyPr>
            <a:normAutofit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4/5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EFD2E83E-296D-47F9-1074-02040023B498}"/>
              </a:ext>
            </a:extLst>
          </p:cNvPr>
          <p:cNvSpPr txBox="1"/>
          <p:nvPr/>
        </p:nvSpPr>
        <p:spPr>
          <a:xfrm>
            <a:off x="6031631" y="1526909"/>
            <a:ext cx="756950" cy="92333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F2DE8677-AA22-172B-65F3-2150C9D78D88}"/>
              </a:ext>
            </a:extLst>
          </p:cNvPr>
          <p:cNvSpPr txBox="1"/>
          <p:nvPr/>
        </p:nvSpPr>
        <p:spPr>
          <a:xfrm>
            <a:off x="6031631" y="3233340"/>
            <a:ext cx="756950" cy="92333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</a:t>
            </a:r>
          </a:p>
        </p:txBody>
      </p:sp>
      <p:sp>
        <p:nvSpPr>
          <p:cNvPr id="12" name="Bulle narrative : rectangle à coins arrondis 11">
            <a:extLst>
              <a:ext uri="{FF2B5EF4-FFF2-40B4-BE49-F238E27FC236}">
                <a16:creationId xmlns:a16="http://schemas.microsoft.com/office/drawing/2014/main" id="{FC1CCB84-F318-5B36-B507-559C04A7DCC0}"/>
              </a:ext>
            </a:extLst>
          </p:cNvPr>
          <p:cNvSpPr/>
          <p:nvPr/>
        </p:nvSpPr>
        <p:spPr>
          <a:xfrm>
            <a:off x="7103842" y="3119399"/>
            <a:ext cx="1329666" cy="1151213"/>
          </a:xfrm>
          <a:prstGeom prst="wedgeRoundRectCallout">
            <a:avLst>
              <a:gd name="adj1" fmla="val -64864"/>
              <a:gd name="adj2" fmla="val 19709"/>
              <a:gd name="adj3" fmla="val 16667"/>
            </a:avLst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200" dirty="0">
                <a:solidFill>
                  <a:schemeClr val="tx1"/>
                </a:solidFill>
                <a:latin typeface="Cursive standard" pitchFamily="2" charset="0"/>
              </a:rPr>
              <a:t>203</a:t>
            </a:r>
          </a:p>
        </p:txBody>
      </p:sp>
      <p:sp>
        <p:nvSpPr>
          <p:cNvPr id="13" name="Bulle narrative : rectangle à coins arrondis 12">
            <a:extLst>
              <a:ext uri="{FF2B5EF4-FFF2-40B4-BE49-F238E27FC236}">
                <a16:creationId xmlns:a16="http://schemas.microsoft.com/office/drawing/2014/main" id="{B31F71DE-C984-9676-7487-F3F511697248}"/>
              </a:ext>
            </a:extLst>
          </p:cNvPr>
          <p:cNvSpPr/>
          <p:nvPr/>
        </p:nvSpPr>
        <p:spPr>
          <a:xfrm>
            <a:off x="7103842" y="1412968"/>
            <a:ext cx="1329666" cy="1151213"/>
          </a:xfrm>
          <a:prstGeom prst="wedgeRoundRectCallout">
            <a:avLst>
              <a:gd name="adj1" fmla="val -64864"/>
              <a:gd name="adj2" fmla="val 19709"/>
              <a:gd name="adj3" fmla="val 16667"/>
            </a:avLst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200" dirty="0">
                <a:solidFill>
                  <a:schemeClr val="tx1"/>
                </a:solidFill>
                <a:latin typeface="Cursive standard" pitchFamily="2" charset="0"/>
              </a:rPr>
              <a:t>3,2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C65CFFB1-CEE5-76FB-2678-5278C3EACFD9}"/>
              </a:ext>
            </a:extLst>
          </p:cNvPr>
          <p:cNvSpPr txBox="1"/>
          <p:nvPr/>
        </p:nvSpPr>
        <p:spPr>
          <a:xfrm>
            <a:off x="6031631" y="4825830"/>
            <a:ext cx="756950" cy="923330"/>
          </a:xfrm>
          <a:prstGeom prst="rect">
            <a:avLst/>
          </a:prstGeom>
          <a:solidFill>
            <a:srgbClr val="FF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</a:t>
            </a:r>
          </a:p>
        </p:txBody>
      </p:sp>
      <p:sp>
        <p:nvSpPr>
          <p:cNvPr id="15" name="Bulle narrative : rectangle à coins arrondis 14">
            <a:extLst>
              <a:ext uri="{FF2B5EF4-FFF2-40B4-BE49-F238E27FC236}">
                <a16:creationId xmlns:a16="http://schemas.microsoft.com/office/drawing/2014/main" id="{8ECE330A-4EEB-941D-C494-BD6981E5309A}"/>
              </a:ext>
            </a:extLst>
          </p:cNvPr>
          <p:cNvSpPr/>
          <p:nvPr/>
        </p:nvSpPr>
        <p:spPr>
          <a:xfrm>
            <a:off x="7103842" y="4711889"/>
            <a:ext cx="1329666" cy="1151213"/>
          </a:xfrm>
          <a:prstGeom prst="wedgeRoundRectCallout">
            <a:avLst>
              <a:gd name="adj1" fmla="val -64864"/>
              <a:gd name="adj2" fmla="val 19709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200" dirty="0">
                <a:solidFill>
                  <a:schemeClr val="tx1"/>
                </a:solidFill>
                <a:latin typeface="Cursive standard" pitchFamily="2" charset="0"/>
              </a:rPr>
              <a:t>3,02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046FFFB1-BF3B-EE8D-065E-8E2884AEC2C8}"/>
              </a:ext>
            </a:extLst>
          </p:cNvPr>
          <p:cNvSpPr txBox="1"/>
          <p:nvPr/>
        </p:nvSpPr>
        <p:spPr>
          <a:xfrm>
            <a:off x="449776" y="2263844"/>
            <a:ext cx="4453247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000" dirty="0">
                <a:solidFill>
                  <a:srgbClr val="0070C0"/>
                </a:solidFill>
                <a:sym typeface="Webdings" panose="05030102010509060703" pitchFamily="18" charset="2"/>
              </a:rPr>
              <a:t>Je suis le nombre avec </a:t>
            </a:r>
            <a:r>
              <a:rPr lang="fr-FR" sz="4000" dirty="0">
                <a:solidFill>
                  <a:srgbClr val="FF0000"/>
                </a:solidFill>
                <a:sym typeface="Webdings" panose="05030102010509060703" pitchFamily="18" charset="2"/>
              </a:rPr>
              <a:t>3 unités </a:t>
            </a:r>
            <a:r>
              <a:rPr lang="fr-FR" sz="4000" dirty="0">
                <a:solidFill>
                  <a:srgbClr val="0070C0"/>
                </a:solidFill>
                <a:sym typeface="Webdings" panose="05030102010509060703" pitchFamily="18" charset="2"/>
              </a:rPr>
              <a:t>et </a:t>
            </a:r>
            <a:r>
              <a:rPr lang="fr-FR" sz="4000" dirty="0">
                <a:solidFill>
                  <a:srgbClr val="FF0000"/>
                </a:solidFill>
                <a:sym typeface="Webdings" panose="05030102010509060703" pitchFamily="18" charset="2"/>
              </a:rPr>
              <a:t>2 centièmes.</a:t>
            </a:r>
            <a:endParaRPr lang="fr-FR" sz="4000" dirty="0">
              <a:solidFill>
                <a:srgbClr val="0070C0"/>
              </a:solidFill>
              <a:sym typeface="Webdings" panose="05030102010509060703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10490573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12" grpId="0" animBg="1"/>
      <p:bldP spid="13" grpId="0" animBg="1"/>
      <p:bldP spid="14" grpId="0" animBg="1"/>
      <p:bldP spid="15" grpId="0" animBg="1"/>
    </p:bld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0</TotalTime>
  <Words>239</Words>
  <Application>Microsoft Office PowerPoint</Application>
  <PresentationFormat>Affichage à l'écran (4:3)</PresentationFormat>
  <Paragraphs>113</Paragraphs>
  <Slides>13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13</vt:i4>
      </vt:variant>
    </vt:vector>
  </HeadingPairs>
  <TitlesOfParts>
    <vt:vector size="20" baseType="lpstr">
      <vt:lpstr>Arial</vt:lpstr>
      <vt:lpstr>Calibri</vt:lpstr>
      <vt:lpstr>Calibri Light</vt:lpstr>
      <vt:lpstr>Cursive standard</vt:lpstr>
      <vt:lpstr>Webdings</vt:lpstr>
      <vt:lpstr>Wingdings</vt:lpstr>
      <vt:lpstr>Thème Office</vt:lpstr>
      <vt:lpstr>Présentation PowerPoint</vt:lpstr>
      <vt:lpstr>Devinette</vt:lpstr>
      <vt:lpstr>Correction</vt:lpstr>
      <vt:lpstr>Devinette</vt:lpstr>
      <vt:lpstr>Correction</vt:lpstr>
      <vt:lpstr>Devinette</vt:lpstr>
      <vt:lpstr>Correction</vt:lpstr>
      <vt:lpstr>Devinette</vt:lpstr>
      <vt:lpstr>Correction</vt:lpstr>
      <vt:lpstr>Devinette</vt:lpstr>
      <vt:lpstr>Correction</vt:lpstr>
      <vt:lpstr>Devinette</vt:lpstr>
      <vt:lpstr>Correction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MHM</dc:creator>
  <cp:lastModifiedBy>Nicolas Pinel</cp:lastModifiedBy>
  <cp:revision>56</cp:revision>
  <dcterms:created xsi:type="dcterms:W3CDTF">2023-02-07T14:55:57Z</dcterms:created>
  <dcterms:modified xsi:type="dcterms:W3CDTF">2026-01-23T08:01:19Z</dcterms:modified>
</cp:coreProperties>
</file>